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8"/>
  </p:notesMasterIdLst>
  <p:sldIdLst>
    <p:sldId id="269" r:id="rId5"/>
    <p:sldId id="271" r:id="rId6"/>
    <p:sldId id="275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50"/>
    <a:srgbClr val="1F59A9"/>
    <a:srgbClr val="017B88"/>
    <a:srgbClr val="D67C29"/>
    <a:srgbClr val="9F0039"/>
    <a:srgbClr val="9D285C"/>
    <a:srgbClr val="C45D3C"/>
    <a:srgbClr val="3C0C00"/>
    <a:srgbClr val="22327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7" autoAdjust="0"/>
    <p:restoredTop sz="96164"/>
  </p:normalViewPr>
  <p:slideViewPr>
    <p:cSldViewPr snapToGrid="0">
      <p:cViewPr varScale="1">
        <p:scale>
          <a:sx n="106" d="100"/>
          <a:sy n="106" d="100"/>
        </p:scale>
        <p:origin x="88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yn Somerville" userId="69027dbc-bab2-498d-a7ad-5b94e4d4fd30" providerId="ADAL" clId="{64C0FA9B-3448-49D0-8605-7B98FAD56807}"/>
    <pc:docChg chg="custSel modSld">
      <pc:chgData name="Taryn Somerville" userId="69027dbc-bab2-498d-a7ad-5b94e4d4fd30" providerId="ADAL" clId="{64C0FA9B-3448-49D0-8605-7B98FAD56807}" dt="2026-05-14T08:38:53.852" v="60" actId="12788"/>
      <pc:docMkLst>
        <pc:docMk/>
      </pc:docMkLst>
      <pc:sldChg chg="addSp delSp modSp mod modClrScheme chgLayout">
        <pc:chgData name="Taryn Somerville" userId="69027dbc-bab2-498d-a7ad-5b94e4d4fd30" providerId="ADAL" clId="{64C0FA9B-3448-49D0-8605-7B98FAD56807}" dt="2026-05-14T08:38:21.291" v="51" actId="12788"/>
        <pc:sldMkLst>
          <pc:docMk/>
          <pc:sldMk cId="2625131307" sldId="269"/>
        </pc:sldMkLst>
        <pc:spChg chg="add del mod ord">
          <ac:chgData name="Taryn Somerville" userId="69027dbc-bab2-498d-a7ad-5b94e4d4fd30" providerId="ADAL" clId="{64C0FA9B-3448-49D0-8605-7B98FAD56807}" dt="2026-05-14T08:38:02.502" v="42" actId="478"/>
          <ac:spMkLst>
            <pc:docMk/>
            <pc:sldMk cId="2625131307" sldId="269"/>
            <ac:spMk id="2" creationId="{F4618821-7135-1BA1-208D-6D60EA1CC91F}"/>
          </ac:spMkLst>
        </pc:spChg>
        <pc:spChg chg="mod ord">
          <ac:chgData name="Taryn Somerville" userId="69027dbc-bab2-498d-a7ad-5b94e4d4fd30" providerId="ADAL" clId="{64C0FA9B-3448-49D0-8605-7B98FAD56807}" dt="2026-05-14T08:38:21.291" v="51" actId="12788"/>
          <ac:spMkLst>
            <pc:docMk/>
            <pc:sldMk cId="2625131307" sldId="269"/>
            <ac:spMk id="6" creationId="{E8BF3CA5-C83B-78AE-9DAA-687929CED24F}"/>
          </ac:spMkLst>
        </pc:spChg>
      </pc:sldChg>
      <pc:sldChg chg="addSp delSp modSp mod modClrScheme chgLayout">
        <pc:chgData name="Taryn Somerville" userId="69027dbc-bab2-498d-a7ad-5b94e4d4fd30" providerId="ADAL" clId="{64C0FA9B-3448-49D0-8605-7B98FAD56807}" dt="2026-05-14T08:38:40.204" v="58" actId="12788"/>
        <pc:sldMkLst>
          <pc:docMk/>
          <pc:sldMk cId="1161191704" sldId="271"/>
        </pc:sldMkLst>
        <pc:spChg chg="mod ord">
          <ac:chgData name="Taryn Somerville" userId="69027dbc-bab2-498d-a7ad-5b94e4d4fd30" providerId="ADAL" clId="{64C0FA9B-3448-49D0-8605-7B98FAD56807}" dt="2026-05-14T08:38:40.204" v="58" actId="12788"/>
          <ac:spMkLst>
            <pc:docMk/>
            <pc:sldMk cId="1161191704" sldId="271"/>
            <ac:spMk id="2" creationId="{FD924A28-56B0-4685-557E-20195CCA3313}"/>
          </ac:spMkLst>
        </pc:spChg>
        <pc:spChg chg="add del mod ord">
          <ac:chgData name="Taryn Somerville" userId="69027dbc-bab2-498d-a7ad-5b94e4d4fd30" providerId="ADAL" clId="{64C0FA9B-3448-49D0-8605-7B98FAD56807}" dt="2026-05-14T08:38:28.381" v="54" actId="478"/>
          <ac:spMkLst>
            <pc:docMk/>
            <pc:sldMk cId="1161191704" sldId="271"/>
            <ac:spMk id="3" creationId="{C59454F7-436A-AD21-51DC-BFC3BFCC8B79}"/>
          </ac:spMkLst>
        </pc:spChg>
        <pc:spChg chg="mod ord">
          <ac:chgData name="Taryn Somerville" userId="69027dbc-bab2-498d-a7ad-5b94e4d4fd30" providerId="ADAL" clId="{64C0FA9B-3448-49D0-8605-7B98FAD56807}" dt="2026-05-14T08:38:25.004" v="52" actId="700"/>
          <ac:spMkLst>
            <pc:docMk/>
            <pc:sldMk cId="1161191704" sldId="271"/>
            <ac:spMk id="4" creationId="{EF14E098-F6F0-5A32-2C4A-E785FAB6942B}"/>
          </ac:spMkLst>
        </pc:spChg>
      </pc:sldChg>
      <pc:sldChg chg="addSp delSp modSp mod modClrScheme chgLayout">
        <pc:chgData name="Taryn Somerville" userId="69027dbc-bab2-498d-a7ad-5b94e4d4fd30" providerId="ADAL" clId="{64C0FA9B-3448-49D0-8605-7B98FAD56807}" dt="2026-05-14T08:38:53.852" v="60" actId="12788"/>
        <pc:sldMkLst>
          <pc:docMk/>
          <pc:sldMk cId="338511120" sldId="275"/>
        </pc:sldMkLst>
        <pc:spChg chg="add del mod ord">
          <ac:chgData name="Taryn Somerville" userId="69027dbc-bab2-498d-a7ad-5b94e4d4fd30" providerId="ADAL" clId="{64C0FA9B-3448-49D0-8605-7B98FAD56807}" dt="2026-05-14T07:31:51.074" v="34" actId="478"/>
          <ac:spMkLst>
            <pc:docMk/>
            <pc:sldMk cId="338511120" sldId="275"/>
            <ac:spMk id="2" creationId="{B63EF056-ACC2-5782-52A6-1C9CA879B657}"/>
          </ac:spMkLst>
        </pc:spChg>
        <pc:spChg chg="mod ord">
          <ac:chgData name="Taryn Somerville" userId="69027dbc-bab2-498d-a7ad-5b94e4d4fd30" providerId="ADAL" clId="{64C0FA9B-3448-49D0-8605-7B98FAD56807}" dt="2026-05-14T08:38:53.852" v="60" actId="12788"/>
          <ac:spMkLst>
            <pc:docMk/>
            <pc:sldMk cId="338511120" sldId="275"/>
            <ac:spMk id="6" creationId="{C55AE861-B3D0-0869-D098-3D496AD561D3}"/>
          </ac:spMkLst>
        </pc:spChg>
      </pc:sldChg>
    </pc:docChg>
  </pc:docChgLst>
  <pc:docChgLst>
    <pc:chgData name="Amy Durand" userId="6e32e4e7-d7d1-4f22-ae33-cd744c73b3b6" providerId="ADAL" clId="{9F9DC0A3-6D36-489A-8F6A-7BE155D66C31}"/>
    <pc:docChg chg="undo custSel addSld delSld modSld sldOrd">
      <pc:chgData name="Amy Durand" userId="6e32e4e7-d7d1-4f22-ae33-cd744c73b3b6" providerId="ADAL" clId="{9F9DC0A3-6D36-489A-8F6A-7BE155D66C31}" dt="2026-04-16T05:20:05.603" v="34" actId="2696"/>
      <pc:docMkLst>
        <pc:docMk/>
      </pc:docMkLst>
      <pc:sldChg chg="delSp modSp mod">
        <pc:chgData name="Amy Durand" userId="6e32e4e7-d7d1-4f22-ae33-cd744c73b3b6" providerId="ADAL" clId="{9F9DC0A3-6D36-489A-8F6A-7BE155D66C31}" dt="2026-04-16T05:16:27.658" v="5" actId="1076"/>
        <pc:sldMkLst>
          <pc:docMk/>
          <pc:sldMk cId="2625131307" sldId="269"/>
        </pc:sldMkLst>
        <pc:spChg chg="mod">
          <ac:chgData name="Amy Durand" userId="6e32e4e7-d7d1-4f22-ae33-cd744c73b3b6" providerId="ADAL" clId="{9F9DC0A3-6D36-489A-8F6A-7BE155D66C31}" dt="2026-04-16T05:16:27.658" v="5" actId="1076"/>
          <ac:spMkLst>
            <pc:docMk/>
            <pc:sldMk cId="2625131307" sldId="269"/>
            <ac:spMk id="6" creationId="{E8BF3CA5-C83B-78AE-9DAA-687929CED24F}"/>
          </ac:spMkLst>
        </pc:spChg>
      </pc:sldChg>
      <pc:sldChg chg="addSp delSp modSp mod">
        <pc:chgData name="Amy Durand" userId="6e32e4e7-d7d1-4f22-ae33-cd744c73b3b6" providerId="ADAL" clId="{9F9DC0A3-6D36-489A-8F6A-7BE155D66C31}" dt="2026-04-16T05:19:53.758" v="28" actId="478"/>
        <pc:sldMkLst>
          <pc:docMk/>
          <pc:sldMk cId="1161191704" sldId="271"/>
        </pc:sldMkLst>
        <pc:spChg chg="add del mod">
          <ac:chgData name="Amy Durand" userId="6e32e4e7-d7d1-4f22-ae33-cd744c73b3b6" providerId="ADAL" clId="{9F9DC0A3-6D36-489A-8F6A-7BE155D66C31}" dt="2026-04-16T05:19:53.758" v="28" actId="478"/>
          <ac:spMkLst>
            <pc:docMk/>
            <pc:sldMk cId="1161191704" sldId="271"/>
            <ac:spMk id="2" creationId="{FD924A28-56B0-4685-557E-20195CCA3313}"/>
          </ac:spMkLst>
        </pc:spChg>
      </pc:sldChg>
      <pc:sldChg chg="modSp add mod ord">
        <pc:chgData name="Amy Durand" userId="6e32e4e7-d7d1-4f22-ae33-cd744c73b3b6" providerId="ADAL" clId="{9F9DC0A3-6D36-489A-8F6A-7BE155D66C31}" dt="2026-04-16T05:20:02.863" v="33"/>
        <pc:sldMkLst>
          <pc:docMk/>
          <pc:sldMk cId="338511120" sldId="275"/>
        </pc:sldMkLst>
        <pc:spChg chg="mod">
          <ac:chgData name="Amy Durand" userId="6e32e4e7-d7d1-4f22-ae33-cd744c73b3b6" providerId="ADAL" clId="{9F9DC0A3-6D36-489A-8F6A-7BE155D66C31}" dt="2026-04-16T05:19:15.053" v="13" actId="27636"/>
          <ac:spMkLst>
            <pc:docMk/>
            <pc:sldMk cId="338511120" sldId="275"/>
            <ac:spMk id="6" creationId="{C55AE861-B3D0-0869-D098-3D496AD561D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61BCAAA5-CD60-63EB-646E-1F0B73CB3752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7493" y="1041400"/>
            <a:ext cx="10444244" cy="238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anchor="b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7493" y="3568373"/>
            <a:ext cx="10444244" cy="165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1B2ED0-6EFF-1939-FCB3-1A99E69764F5}"/>
              </a:ext>
            </a:extLst>
          </p:cNvPr>
          <p:cNvSpPr/>
          <p:nvPr userDrawn="1"/>
        </p:nvSpPr>
        <p:spPr>
          <a:xfrm>
            <a:off x="0" y="365125"/>
            <a:ext cx="12192000" cy="60397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A9F753-CF8A-2DD0-CF6C-4AFD8BE5E036}"/>
              </a:ext>
            </a:extLst>
          </p:cNvPr>
          <p:cNvSpPr/>
          <p:nvPr userDrawn="1"/>
        </p:nvSpPr>
        <p:spPr>
          <a:xfrm>
            <a:off x="0" y="365124"/>
            <a:ext cx="12192000" cy="603977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1F59A9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BF3CA5-C83B-78AE-9DAA-687929CED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547" y="365124"/>
            <a:ext cx="9926906" cy="6035675"/>
          </a:xfrm>
        </p:spPr>
        <p:txBody>
          <a:bodyPr anchor="ctr">
            <a:noAutofit/>
          </a:bodyPr>
          <a:lstStyle/>
          <a:p>
            <a:r>
              <a:rPr lang="en-US" sz="6600" dirty="0"/>
              <a:t>If you could meet anyone in history, who would you choose?​</a:t>
            </a:r>
          </a:p>
        </p:txBody>
      </p:sp>
    </p:spTree>
    <p:extLst>
      <p:ext uri="{BB962C8B-B14F-4D97-AF65-F5344CB8AC3E}">
        <p14:creationId xmlns:p14="http://schemas.microsoft.com/office/powerpoint/2010/main" val="2625131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24A28-56B0-4685-557E-20195CCA3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973" y="365124"/>
            <a:ext cx="10968055" cy="6039777"/>
          </a:xfrm>
        </p:spPr>
        <p:txBody>
          <a:bodyPr anchor="ctr">
            <a:normAutofit/>
          </a:bodyPr>
          <a:lstStyle/>
          <a:p>
            <a:r>
              <a:rPr lang="en-US" sz="6600" dirty="0"/>
              <a:t>If you could ask for anything in the entire world, what would it be?​</a:t>
            </a:r>
          </a:p>
        </p:txBody>
      </p:sp>
    </p:spTree>
    <p:extLst>
      <p:ext uri="{BB962C8B-B14F-4D97-AF65-F5344CB8AC3E}">
        <p14:creationId xmlns:p14="http://schemas.microsoft.com/office/powerpoint/2010/main" val="1161191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BFBE5-7C90-AAB8-7ADB-253DFBA469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55AE861-B3D0-0869-D098-3D496AD561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919" y="365125"/>
            <a:ext cx="10986162" cy="6046308"/>
          </a:xfrm>
        </p:spPr>
        <p:txBody>
          <a:bodyPr anchor="ctr">
            <a:normAutofit/>
          </a:bodyPr>
          <a:lstStyle/>
          <a:p>
            <a:r>
              <a:rPr lang="en-US" sz="6600" dirty="0"/>
              <a:t>What is something worth</a:t>
            </a:r>
            <a:br>
              <a:rPr lang="en-US" sz="6600" dirty="0"/>
            </a:br>
            <a:r>
              <a:rPr lang="en-US" sz="6600" dirty="0"/>
              <a:t>waiting for?</a:t>
            </a:r>
          </a:p>
        </p:txBody>
      </p:sp>
    </p:spTree>
    <p:extLst>
      <p:ext uri="{BB962C8B-B14F-4D97-AF65-F5344CB8AC3E}">
        <p14:creationId xmlns:p14="http://schemas.microsoft.com/office/powerpoint/2010/main" val="338511120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CF8FA7C2-2CED-6246-ABD6-0979C202BD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FB0BB8F-D9B4-4CD3-B00F-AC8B819991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ED74F41-8B89-43AA-90AE-6260BF2FA137}">
  <ds:schemaRefs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7357dd1f-699d-4d79-9a3b-b8d4e997a419"/>
    <ds:schemaRef ds:uri="b7e36264-b76b-4546-857f-03fce5c6ba07"/>
    <ds:schemaRef ds:uri="http://purl.org/dc/dcmitype/"/>
    <ds:schemaRef ds:uri="http://schemas.microsoft.com/sharepoint/v3"/>
    <ds:schemaRef ds:uri="http://schemas.microsoft.com/office/2006/metadata/properties"/>
    <ds:schemaRef ds:uri="http://www.w3.org/XML/1998/namespace"/>
    <ds:schemaRef ds:uri="1ad1f5a0-fa71-4dab-a083-db26db2596cf"/>
    <ds:schemaRef ds:uri="583f0f69-01e1-46ca-86b7-e30e32304800"/>
  </ds:schemaRefs>
</ds:datastoreItem>
</file>

<file path=customXml/itemProps3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270</TotalTime>
  <Words>39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Avenir Next LT Pro</vt:lpstr>
      <vt:lpstr>Calibri</vt:lpstr>
      <vt:lpstr>1_Office Theme</vt:lpstr>
      <vt:lpstr>If you could meet anyone in history, who would you choose?​</vt:lpstr>
      <vt:lpstr>If you could ask for anything in the entire world, what would it be?​</vt:lpstr>
      <vt:lpstr>What is something worth waiting for?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5</cp:revision>
  <dcterms:created xsi:type="dcterms:W3CDTF">2025-12-11T23:41:42Z</dcterms:created>
  <dcterms:modified xsi:type="dcterms:W3CDTF">2026-06-02T01:14:34Z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